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4691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6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b05f18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874e51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41947cb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a2c1d48d.fixed?pid=7f25c0496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大招攻略</a:t>
            </a:r>
            <a:endParaRPr lang="en-US" altLang="zh-CN" sz="5400" dirty="0"/>
          </a:p>
        </p:txBody>
      </p:sp>
      <p:sp>
        <p:nvSpPr>
          <p:cNvPr id="3" name="C_2_BD#7a2c1d48d.fixed?pid=7f25c0496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双变量问题——抓住“元”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dfc310c32?pid=7b05f1821&amp;color=0,0,0&amp;bt=1&amp;bbb=1&amp;hb=1"/>
          <p:cNvSpPr/>
          <p:nvPr/>
        </p:nvSpPr>
        <p:spPr>
          <a:xfrm>
            <a:off x="832104" y="1078992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当函数问题中出现了两个变量,无论这两个变量之间是否存在等量关系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，都可以考虑将两个变量转化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成一个变量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,可用方法有换元法，或将两个变量看成一个变量,可用方法有主元法.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faca4f4a2?pid=4874e51af&amp;color=0,0,0&amp;bt=1&amp;bbb=1&amp;hb=1"/>
              <p:cNvSpPr/>
              <p:nvPr/>
            </p:nvSpPr>
            <p:spPr>
              <a:xfrm>
                <a:off x="832104" y="1078992"/>
                <a:ext cx="10533888" cy="4114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在处理双变量问题时，我们通常要分析变量之间的联系，尽可能地通过换元、减元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、定主元等方法将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其转化为单变量问题处理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.换元法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当题目中的两个变量之间不存在等量关系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，但可以通过等价变形将两个变量化为类似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这种整体结构时，可以将双变量合二为一，整体转化为单变量问题.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当题目中给出或隐含两个变量的等量关系时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，可以通过这个等量关系进行换元，转化为单变量问题.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名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师有话说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常用的转化技巧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比值代换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对数减法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5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齐次分式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根与系数的关系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faca4f4a2?pid=4874e51a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4114800"/>
              </a:xfrm>
              <a:prstGeom prst="rect">
                <a:avLst/>
              </a:prstGeom>
              <a:blipFill>
                <a:blip r:embed="rId3"/>
                <a:stretch>
                  <a:fillRect l="-1389" r="-1331" b="-1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faca4f4a2?pid=4874e51af&amp;color=0,0,0&amp;bt=1&amp;bbb=1&amp;hb=1"/>
              <p:cNvSpPr/>
              <p:nvPr/>
            </p:nvSpPr>
            <p:spPr>
              <a:xfrm>
                <a:off x="832104" y="108000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2.主元法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例如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，对于含有参数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，要证明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的单调性与值域难以分析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，则可以考虑将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看作关于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的函数，即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，此时只需证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即可，即将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作为主元来研究.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faca4f4a2?pid=4874e51a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11630"/>
              </a:xfrm>
              <a:prstGeom prst="rect">
                <a:avLst/>
              </a:prstGeom>
              <a:blipFill>
                <a:blip r:embed="rId3"/>
                <a:stretch>
                  <a:fillRect l="-1389" r="-1042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c7dbd532b?vop=1&amp;pid=241947cb4&amp;color=0,0,0&amp;bt=1&amp;bbb=1"/>
              <p:cNvSpPr/>
              <p:nvPr/>
            </p:nvSpPr>
            <p:spPr>
              <a:xfrm>
                <a:off x="832104" y="1080000"/>
                <a:ext cx="10533888" cy="7038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4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4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的两个极值点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1_1#c7dbd532b?vop=1&amp;pid=241947cb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03898"/>
              </a:xfrm>
              <a:prstGeom prst="rect">
                <a:avLst/>
              </a:prstGeom>
              <a:blipFill>
                <a:blip r:embed="rId3"/>
                <a:stretch>
                  <a:fillRect l="-1042" b="-146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c7dbd532b.bracket?vop=1&amp;pid=241947cb4&amp;color=0,0,0&amp;vpa=1"/>
          <p:cNvSpPr/>
          <p:nvPr/>
        </p:nvSpPr>
        <p:spPr>
          <a:xfrm>
            <a:off x="6867176" y="1500370"/>
            <a:ext cx="217488" cy="2720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4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c7dbd532b.choices?vop=1&amp;pid=241947cb4&amp;color=0,0,0&amp;bbb=1"/>
              <p:cNvSpPr/>
              <p:nvPr/>
            </p:nvSpPr>
            <p:spPr>
              <a:xfrm>
                <a:off x="832104" y="1794502"/>
                <a:ext cx="10533888" cy="3465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96972" algn="l"/>
                    <a:tab pos="5368544" algn="l"/>
                    <a:tab pos="8052816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1_2#c7dbd532b.choices?vop=1&amp;pid=241947cb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94502"/>
                <a:ext cx="10533888" cy="346520"/>
              </a:xfrm>
              <a:prstGeom prst="rect">
                <a:avLst/>
              </a:prstGeom>
              <a:blipFill>
                <a:blip r:embed="rId4"/>
                <a:stretch>
                  <a:fillRect l="-1042" b="-315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3_1#c7dbd532b?vop=1&amp;pid=241947cb4&amp;color=0,0,0&amp;bbb=1"/>
              <p:cNvSpPr/>
              <p:nvPr/>
            </p:nvSpPr>
            <p:spPr>
              <a:xfrm>
                <a:off x="832104" y="2146292"/>
                <a:ext cx="10533888" cy="660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通过函数的两个极值点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可以得到两个关于含参数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的式子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所求与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无关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故消去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后得到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可考虑将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进行换元处理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3_1#c7dbd532b?vop=1&amp;pid=241947cb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46292"/>
                <a:ext cx="10533888" cy="660400"/>
              </a:xfrm>
              <a:prstGeom prst="rect">
                <a:avLst/>
              </a:prstGeom>
              <a:blipFill>
                <a:blip r:embed="rId5"/>
                <a:stretch>
                  <a:fillRect l="-1042" b="-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_1#c7dbd532b?vop=1&amp;pid=241947cb4&amp;color=0,0,0&amp;bt=1&amp;bbb=1"/>
              <p:cNvSpPr/>
              <p:nvPr/>
            </p:nvSpPr>
            <p:spPr>
              <a:xfrm>
                <a:off x="832104" y="1080000"/>
                <a:ext cx="10533888" cy="482187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根据原函数极值点为导函数变号零点得到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的关系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的定义域为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𝑎𝑥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有两个极值点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减元处理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代入目标式转化为关于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的函数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∈(1,2]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代入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整理可得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构造函数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利用导数研究其最值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)=−3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−1(1&lt;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(1,2]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(2)=5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的最大值为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AS.4_1#c7dbd532b?vop=1&amp;pid=241947cb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821873"/>
              </a:xfrm>
              <a:prstGeom prst="rect">
                <a:avLst/>
              </a:prstGeom>
              <a:blipFill>
                <a:blip r:embed="rId3"/>
                <a:stretch>
                  <a:fillRect l="-1042" b="-22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543</Words>
  <Application>Microsoft Office PowerPoint</Application>
  <PresentationFormat>宽屏</PresentationFormat>
  <Paragraphs>45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3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2025-10-22T02:24:54Z</dcterms:created>
  <dcterms:modified xsi:type="dcterms:W3CDTF">2025-10-22T02:35:46Z</dcterms:modified>
  <cp:category/>
  <cp:contentStatus/>
</cp:coreProperties>
</file>